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208898A-C382-4E94-985E-C2D851C9E889}">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7" d="100"/>
          <a:sy n="47" d="100"/>
        </p:scale>
        <p:origin x="48" y="57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0.008534915836828727</c:v>
                </c:pt>
                <c:pt idx="3">
                  <c:v>0.0020579282678446667</c:v>
                </c:pt>
                <c:pt idx="4">
                  <c:v>0.008691429538801363</c:v>
                </c:pt>
                <c:pt idx="5">
                  <c:v>0.005614501483691668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0.006309779432539336</c:v>
                </c:pt>
                <c:pt idx="2">
                  <c:v>0.006490863744179826</c:v>
                </c:pt>
                <c:pt idx="3">
                  <c:v>0.03290766269344465</c:v>
                </c:pt>
                <c:pt idx="4">
                  <c:v>0.0803559931619795</c:v>
                </c:pt>
                <c:pt idx="5">
                  <c:v>0.007605018309971455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0.0006395884727534562</c:v>
                </c:pt>
                <c:pt idx="5">
                  <c:v>0.000743369103610259</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0.0008989003417333752</c:v>
                </c:pt>
                <c:pt idx="1">
                  <c:v>0.0009573028602010366</c:v>
                </c:pt>
                <c:pt idx="2">
                  <c:v>0.031136469654783294</c:v>
                </c:pt>
                <c:pt idx="3">
                  <c:v>0.04669605609627021</c:v>
                </c:pt>
                <c:pt idx="4">
                  <c:v>0.15538116451674433</c:v>
                </c:pt>
                <c:pt idx="5">
                  <c:v>0.1248448946464355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0.0033305344230185403</c:v>
                </c:pt>
                <c:pt idx="1">
                  <c:v>0.010100016802835855</c:v>
                </c:pt>
                <c:pt idx="2">
                  <c:v>0.04209567813431521</c:v>
                </c:pt>
                <c:pt idx="3">
                  <c:v>0.1108136704310415</c:v>
                </c:pt>
                <c:pt idx="4">
                  <c:v>0.05119204051414118</c:v>
                </c:pt>
                <c:pt idx="5">
                  <c:v>0.002582289053879922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0.0009209156440494895</c:v>
                </c:pt>
                <c:pt idx="4">
                  <c:v>0.024329626608394724</c:v>
                </c:pt>
                <c:pt idx="5">
                  <c:v>0.003220534525591372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0.009694501430757998</c:v>
                </c:pt>
                <c:pt idx="2">
                  <c:v>0.02019369356434729</c:v>
                </c:pt>
                <c:pt idx="3">
                  <c:v>0.02430781440921656</c:v>
                </c:pt>
                <c:pt idx="4">
                  <c:v>0.037915107255730794</c:v>
                </c:pt>
                <c:pt idx="5">
                  <c:v>0.021203005517801143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0.006728419302958015</c:v>
                </c:pt>
                <c:pt idx="3">
                  <c:v>0.004598378559032363</c:v>
                </c:pt>
                <c:pt idx="4">
                  <c:v>0.010320319081193748</c:v>
                </c:pt>
                <c:pt idx="5">
                  <c:v>0.004901771871985509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0.0030371959226326035</c:v>
                </c:pt>
                <c:pt idx="2">
                  <c:v>0.010847927820421347</c:v>
                </c:pt>
                <c:pt idx="3">
                  <c:v>0.04441322097233766</c:v>
                </c:pt>
                <c:pt idx="4">
                  <c:v>0.08354976817855016</c:v>
                </c:pt>
                <c:pt idx="5">
                  <c:v>0.0075335454319149075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0.0010065136148866781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0.027147907438995263</c:v>
                </c:pt>
                <c:pt idx="3">
                  <c:v>0.04256252060218713</c:v>
                </c:pt>
                <c:pt idx="4">
                  <c:v>0.12157802236443795</c:v>
                </c:pt>
                <c:pt idx="5">
                  <c:v>0.12952832284968493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0.007044950873540862</c:v>
                </c:pt>
                <c:pt idx="1">
                  <c:v>0.016257894232114475</c:v>
                </c:pt>
                <c:pt idx="2">
                  <c:v>0.054540948175338694</c:v>
                </c:pt>
                <c:pt idx="3">
                  <c:v>0.11182032608865153</c:v>
                </c:pt>
                <c:pt idx="4">
                  <c:v>0.04542819927110595</c:v>
                </c:pt>
                <c:pt idx="5">
                  <c:v>0.0033308647187807335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0.0014729246635819377</c:v>
                </c:pt>
                <c:pt idx="4">
                  <c:v>0.02702777046810201</c:v>
                </c:pt>
                <c:pt idx="5">
                  <c:v>0.002661458010331814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0.0115851522175099</c:v>
                </c:pt>
                <c:pt idx="2">
                  <c:v>0.022121900771998968</c:v>
                </c:pt>
                <c:pt idx="3">
                  <c:v>0.01772019847931981</c:v>
                </c:pt>
                <c:pt idx="4">
                  <c:v>0.03507255613822629</c:v>
                </c:pt>
                <c:pt idx="5">
                  <c:v>0.018993941098057625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0.00866504780694911</c:v>
                </c:pt>
                <c:pt idx="2">
                  <c:v>0.006115678928999946</c:v>
                </c:pt>
                <c:pt idx="3">
                  <c:v>0.004506877605344856</c:v>
                </c:pt>
                <c:pt idx="4">
                  <c:v>0.0069227904018521035</c:v>
                </c:pt>
                <c:pt idx="5">
                  <c:v>0.0013118009281583032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0.004780414057786138</c:v>
                </c:pt>
                <c:pt idx="2">
                  <c:v>0.005670804292260165</c:v>
                </c:pt>
                <c:pt idx="3">
                  <c:v>0.041902264845599994</c:v>
                </c:pt>
                <c:pt idx="4">
                  <c:v>0.0743069805075159</c:v>
                </c:pt>
                <c:pt idx="5">
                  <c:v>0.007810890720456347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0.0010442208731457829</c:v>
                </c:pt>
                <c:pt idx="1">
                  <c:v>0.003177139772334225</c:v>
                </c:pt>
                <c:pt idx="2">
                  <c:v>0.03322465635765009</c:v>
                </c:pt>
                <c:pt idx="3">
                  <c:v>0.043946220205462946</c:v>
                </c:pt>
                <c:pt idx="4">
                  <c:v>0.1321829082243024</c:v>
                </c:pt>
                <c:pt idx="5">
                  <c:v>0.13232378114010884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0.0038316840614400923</c:v>
                </c:pt>
                <c:pt idx="1">
                  <c:v>0.015119805105014095</c:v>
                </c:pt>
                <c:pt idx="2">
                  <c:v>0.0484121594089476</c:v>
                </c:pt>
                <c:pt idx="3">
                  <c:v>0.1110413484445374</c:v>
                </c:pt>
                <c:pt idx="4">
                  <c:v>0.047236720046883195</c:v>
                </c:pt>
                <c:pt idx="5">
                  <c:v>0.002166325816998431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0.0010560213267005552</c:v>
                </c:pt>
                <c:pt idx="4">
                  <c:v>0.027865627650581468</c:v>
                </c:pt>
                <c:pt idx="5">
                  <c:v>0.0022032360906401147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0.0115851522175099</c:v>
                </c:pt>
                <c:pt idx="2">
                  <c:v>0.022121900771998968</c:v>
                </c:pt>
                <c:pt idx="3">
                  <c:v>0.01772019847931981</c:v>
                </c:pt>
                <c:pt idx="4">
                  <c:v>0.03507255613822629</c:v>
                </c:pt>
                <c:pt idx="5">
                  <c:v>0.018993941098057625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0.00538343293143894</c:v>
                </c:pt>
                <c:pt idx="3">
                  <c:v>0.0027907734094205897</c:v>
                </c:pt>
                <c:pt idx="4">
                  <c:v>0.009292136189446907</c:v>
                </c:pt>
                <c:pt idx="5">
                  <c:v>0.004105578313236029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0.004780414057786138</c:v>
                </c:pt>
                <c:pt idx="2">
                  <c:v>0.005670804292260165</c:v>
                </c:pt>
                <c:pt idx="3">
                  <c:v>0.041902264845599994</c:v>
                </c:pt>
                <c:pt idx="4">
                  <c:v>0.0743069805075159</c:v>
                </c:pt>
                <c:pt idx="5">
                  <c:v>0.007810890720456347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0.016003173376260813</c:v>
                </c:pt>
                <c:pt idx="2">
                  <c:v>0.025654388975176457</c:v>
                </c:pt>
                <c:pt idx="3">
                  <c:v>0.012781674413679545</c:v>
                </c:pt>
                <c:pt idx="4">
                  <c:v>0.02934478458344407</c:v>
                </c:pt>
                <c:pt idx="5">
                  <c:v>0.02510718365128237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0.010098768442806877</c:v>
                </c:pt>
                <c:pt idx="2">
                  <c:v>0.008479239880879232</c:v>
                </c:pt>
                <c:pt idx="3">
                  <c:v>0.0009400241152511937</c:v>
                </c:pt>
                <c:pt idx="4">
                  <c:v>0.009185874751290178</c:v>
                </c:pt>
                <c:pt idx="5">
                  <c:v>0.0016432383890484376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0.006309779432539336</c:v>
                </c:pt>
                <c:pt idx="2">
                  <c:v>0.006490863744179826</c:v>
                </c:pt>
                <c:pt idx="3">
                  <c:v>0.03290766269344465</c:v>
                </c:pt>
                <c:pt idx="4">
                  <c:v>0.0803559931619795</c:v>
                </c:pt>
                <c:pt idx="5">
                  <c:v>0.007605018309971455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0.0008989003417333752</c:v>
                </c:pt>
                <c:pt idx="1">
                  <c:v>0.0009573028602010366</c:v>
                </c:pt>
                <c:pt idx="2">
                  <c:v>0.031136469654783294</c:v>
                </c:pt>
                <c:pt idx="3">
                  <c:v>0.04669605609627021</c:v>
                </c:pt>
                <c:pt idx="4">
                  <c:v>0.15538116451674433</c:v>
                </c:pt>
                <c:pt idx="5">
                  <c:v>0.1248448946464355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0.0033305344230185403</c:v>
                </c:pt>
                <c:pt idx="1">
                  <c:v>0.010100016802835855</c:v>
                </c:pt>
                <c:pt idx="2">
                  <c:v>0.04209567813431521</c:v>
                </c:pt>
                <c:pt idx="3">
                  <c:v>0.1108136704310415</c:v>
                </c:pt>
                <c:pt idx="4">
                  <c:v>0.05119204051414118</c:v>
                </c:pt>
                <c:pt idx="5">
                  <c:v>0.002582289053879922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0.0006436025540022642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0.0009209156440494895</c:v>
                </c:pt>
                <c:pt idx="4">
                  <c:v>0.024329626608394724</c:v>
                </c:pt>
                <c:pt idx="5">
                  <c:v>0.003220534525591372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0.0010442208731457829</c:v>
                </c:pt>
                <c:pt idx="1">
                  <c:v>0.003177139772334225</c:v>
                </c:pt>
                <c:pt idx="2">
                  <c:v>0.03322465635765009</c:v>
                </c:pt>
                <c:pt idx="3">
                  <c:v>0.043946220205462946</c:v>
                </c:pt>
                <c:pt idx="4">
                  <c:v>0.1321829082243024</c:v>
                </c:pt>
                <c:pt idx="5">
                  <c:v>0.13232378114010884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0.0038316840614400923</c:v>
                </c:pt>
                <c:pt idx="1">
                  <c:v>0.015119805105014095</c:v>
                </c:pt>
                <c:pt idx="2">
                  <c:v>0.0484121594089476</c:v>
                </c:pt>
                <c:pt idx="3">
                  <c:v>0.1110413484445374</c:v>
                </c:pt>
                <c:pt idx="4">
                  <c:v>0.047236720046883195</c:v>
                </c:pt>
                <c:pt idx="5">
                  <c:v>0.002166325816998431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0.009694501430757998</c:v>
                </c:pt>
                <c:pt idx="2">
                  <c:v>0.02019369356434729</c:v>
                </c:pt>
                <c:pt idx="3">
                  <c:v>0.02430781440921656</c:v>
                </c:pt>
                <c:pt idx="4">
                  <c:v>0.037915107255730794</c:v>
                </c:pt>
                <c:pt idx="5">
                  <c:v>0.021203005517801143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0.009694501430757998</c:v>
                </c:pt>
                <c:pt idx="2">
                  <c:v>0.008513550304275195</c:v>
                </c:pt>
                <c:pt idx="3">
                  <c:v>0.003223941479378956</c:v>
                </c:pt>
                <c:pt idx="4">
                  <c:v>0.010741776736682298</c:v>
                </c:pt>
                <c:pt idx="5">
                  <c:v>0.0006782487616393902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0.0030371959226326035</c:v>
                </c:pt>
                <c:pt idx="2">
                  <c:v>0.010847927820421347</c:v>
                </c:pt>
                <c:pt idx="3">
                  <c:v>0.04441322097233766</c:v>
                </c:pt>
                <c:pt idx="4">
                  <c:v>0.08354976817855016</c:v>
                </c:pt>
                <c:pt idx="5">
                  <c:v>0.0075335454319149075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0.027147907438995263</c:v>
                </c:pt>
                <c:pt idx="3">
                  <c:v>0.04256252060218713</c:v>
                </c:pt>
                <c:pt idx="4">
                  <c:v>0.12157802236443795</c:v>
                </c:pt>
                <c:pt idx="5">
                  <c:v>0.12952832284968493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0.007044950873540862</c:v>
                </c:pt>
                <c:pt idx="1">
                  <c:v>0.016257894232114475</c:v>
                </c:pt>
                <c:pt idx="2">
                  <c:v>0.054540948175338694</c:v>
                </c:pt>
                <c:pt idx="3">
                  <c:v>0.11182032608865153</c:v>
                </c:pt>
                <c:pt idx="4">
                  <c:v>0.04542819927110595</c:v>
                </c:pt>
                <c:pt idx="5">
                  <c:v>0.0033308647187807335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0.0014729246635819377</c:v>
                </c:pt>
                <c:pt idx="4">
                  <c:v>0.02702777046810201</c:v>
                </c:pt>
                <c:pt idx="5">
                  <c:v>0.002661458010331814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0.0010560213267005552</c:v>
                </c:pt>
                <c:pt idx="4">
                  <c:v>0.027865627650581468</c:v>
                </c:pt>
                <c:pt idx="5">
                  <c:v>0.0022032360906401147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0.48584762365277406</c:v>
                </c:pt>
                <c:pt idx="4">
                  <c:v>0.022392250263764745</c:v>
                </c:pt>
                <c:pt idx="5">
                  <c:v>0.48755572297648175</c:v>
                </c:pt>
                <c:pt idx="6">
                  <c:v>0.00399541337842875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0.0115851522175099</c:v>
                </c:pt>
                <c:pt idx="2">
                  <c:v>0.022121900771998968</c:v>
                </c:pt>
                <c:pt idx="3">
                  <c:v>0.01772019847931981</c:v>
                </c:pt>
                <c:pt idx="4">
                  <c:v>0.03507255613822629</c:v>
                </c:pt>
                <c:pt idx="5">
                  <c:v>0.018993941098057625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0.004780414057786138</c:v>
                </c:pt>
                <c:pt idx="2">
                  <c:v>0.005670804292260165</c:v>
                </c:pt>
                <c:pt idx="3">
                  <c:v>0.041902264845599994</c:v>
                </c:pt>
                <c:pt idx="4">
                  <c:v>0.0743069805075159</c:v>
                </c:pt>
                <c:pt idx="5">
                  <c:v>0.007810890720456347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0.0025255679109854054</c:v>
                </c:pt>
                <c:pt idx="4">
                  <c:v>0.008094831054777785</c:v>
                </c:pt>
                <c:pt idx="5">
                  <c:v>0.0019204068579705474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0.0010442208731457829</c:v>
                </c:pt>
                <c:pt idx="1">
                  <c:v>0.003177139772334225</c:v>
                </c:pt>
                <c:pt idx="2">
                  <c:v>0.03322465635765009</c:v>
                </c:pt>
                <c:pt idx="3">
                  <c:v>0.043946220205462946</c:v>
                </c:pt>
                <c:pt idx="4">
                  <c:v>0.1321829082243024</c:v>
                </c:pt>
                <c:pt idx="5">
                  <c:v>0.13232378114010884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0.003630413075646146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0.0038316840614400923</c:v>
                </c:pt>
                <c:pt idx="1">
                  <c:v>0.015119805105014095</c:v>
                </c:pt>
                <c:pt idx="2">
                  <c:v>0.0484121594089476</c:v>
                </c:pt>
                <c:pt idx="3">
                  <c:v>0.1110413484445374</c:v>
                </c:pt>
                <c:pt idx="4">
                  <c:v>0.047236720046883195</c:v>
                </c:pt>
                <c:pt idx="5">
                  <c:v>0.002166325816998431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0.0049224311620665</c:v>
                </c:pt>
                <c:pt idx="1">
                  <c:v>0.035024228602596755</c:v>
                </c:pt>
                <c:pt idx="2">
                  <c:v>0.12071333981810423</c:v>
                </c:pt>
                <c:pt idx="3">
                  <c:v>0.2439138491360212</c:v>
                </c:pt>
                <c:pt idx="4">
                  <c:v>0.4069563476723371</c:v>
                </c:pt>
                <c:pt idx="5">
                  <c:v>0.18782239145357107</c:v>
                </c:pt>
                <c:pt idx="6">
                  <c:v>0.0006474121553031038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0.0010560213267005552</c:v>
                </c:pt>
                <c:pt idx="4">
                  <c:v>0.027865627650581468</c:v>
                </c:pt>
                <c:pt idx="5">
                  <c:v>0.0022032360906401147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0.01110959301589941</c:v>
                </c:pt>
                <c:pt idx="3">
                  <c:v>0.0282477958344005</c:v>
                </c:pt>
                <c:pt idx="4">
                  <c:v>0.09029155510482789</c:v>
                </c:pt>
                <c:pt idx="5">
                  <c:v>0.024324216587309693</c:v>
                </c:pt>
                <c:pt idx="6">
                  <c:v>0.0005967000601035203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0.016003173376260813</c:v>
                </c:pt>
                <c:pt idx="2">
                  <c:v>0.025654388975176457</c:v>
                </c:pt>
                <c:pt idx="3">
                  <c:v>0.012781674413679545</c:v>
                </c:pt>
                <c:pt idx="4">
                  <c:v>0.02934478458344407</c:v>
                </c:pt>
                <c:pt idx="5">
                  <c:v>0.02510718365128237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0.006309779432539336</c:v>
                </c:pt>
                <c:pt idx="2">
                  <c:v>0.006490863744179826</c:v>
                </c:pt>
                <c:pt idx="3">
                  <c:v>0.03290766269344465</c:v>
                </c:pt>
                <c:pt idx="4">
                  <c:v>0.0803559931619795</c:v>
                </c:pt>
                <c:pt idx="5">
                  <c:v>0.007605018309971455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0.002476399280447082</c:v>
                </c:pt>
                <c:pt idx="4">
                  <c:v>0.009166887961390938</c:v>
                </c:pt>
                <c:pt idx="5">
                  <c:v>0.002038648541476532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0.0008989003417333752</c:v>
                </c:pt>
                <c:pt idx="1">
                  <c:v>0.0009573028602010366</c:v>
                </c:pt>
                <c:pt idx="2">
                  <c:v>0.031136469654783294</c:v>
                </c:pt>
                <c:pt idx="3">
                  <c:v>0.04669605609627021</c:v>
                </c:pt>
                <c:pt idx="4">
                  <c:v>0.15538116451674433</c:v>
                </c:pt>
                <c:pt idx="5">
                  <c:v>0.1248448946464355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0.005810687796982373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0.0033305344230185403</c:v>
                </c:pt>
                <c:pt idx="1">
                  <c:v>0.010100016802835855</c:v>
                </c:pt>
                <c:pt idx="2">
                  <c:v>0.04209567813431521</c:v>
                </c:pt>
                <c:pt idx="3">
                  <c:v>0.1108136704310415</c:v>
                </c:pt>
                <c:pt idx="4">
                  <c:v>0.05119204051414118</c:v>
                </c:pt>
                <c:pt idx="5">
                  <c:v>0.002582289053879922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0.0009209156440494895</c:v>
                </c:pt>
                <c:pt idx="4">
                  <c:v>0.024329626608394724</c:v>
                </c:pt>
                <c:pt idx="5">
                  <c:v>0.003220534525591372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0.013696177002417709</c:v>
                </c:pt>
                <c:pt idx="3">
                  <c:v>0.021432624639194656</c:v>
                </c:pt>
                <c:pt idx="4">
                  <c:v>0.0842285817337545</c:v>
                </c:pt>
                <c:pt idx="5">
                  <c:v>0.028784212343138604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0.4957642752446729</c:v>
                </c:pt>
                <c:pt idx="4">
                  <c:v>0.025567123997860344</c:v>
                </c:pt>
                <c:pt idx="5">
                  <c:v>0.47866860075746676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0.009694501430757998</c:v>
                </c:pt>
                <c:pt idx="2">
                  <c:v>0.02019369356434729</c:v>
                </c:pt>
                <c:pt idx="3">
                  <c:v>0.02430781440921656</c:v>
                </c:pt>
                <c:pt idx="4">
                  <c:v>0.037915107255730794</c:v>
                </c:pt>
                <c:pt idx="5">
                  <c:v>0.021203005517801143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0.0030371959226326035</c:v>
                </c:pt>
                <c:pt idx="2">
                  <c:v>0.010847927820421347</c:v>
                </c:pt>
                <c:pt idx="3">
                  <c:v>0.04441322097233766</c:v>
                </c:pt>
                <c:pt idx="4">
                  <c:v>0.08354976817855016</c:v>
                </c:pt>
                <c:pt idx="5">
                  <c:v>0.0075335454319149075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0.005092500126360661</c:v>
                </c:pt>
                <c:pt idx="4">
                  <c:v>0.011738217493863482</c:v>
                </c:pt>
                <c:pt idx="5">
                  <c:v>0.0033081412807062067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0.027147907438995263</c:v>
                </c:pt>
                <c:pt idx="3">
                  <c:v>0.04256252060218713</c:v>
                </c:pt>
                <c:pt idx="4">
                  <c:v>0.12157802236443795</c:v>
                </c:pt>
                <c:pt idx="5">
                  <c:v>0.12952832284968493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0.004482775825527004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0.007044950873540862</c:v>
                </c:pt>
                <c:pt idx="1">
                  <c:v>0.016257894232114475</c:v>
                </c:pt>
                <c:pt idx="2">
                  <c:v>0.054540948175338694</c:v>
                </c:pt>
                <c:pt idx="3">
                  <c:v>0.11182032608865153</c:v>
                </c:pt>
                <c:pt idx="4">
                  <c:v>0.04542819927110595</c:v>
                </c:pt>
                <c:pt idx="5">
                  <c:v>0.0033308647187807335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0.007212973106886513</c:v>
                </c:pt>
                <c:pt idx="1">
                  <c:v>0.029687248740982775</c:v>
                </c:pt>
                <c:pt idx="2">
                  <c:v>0.12761672668444915</c:v>
                </c:pt>
                <c:pt idx="3">
                  <c:v>0.25473659732550125</c:v>
                </c:pt>
                <c:pt idx="4">
                  <c:v>0.39683477834621467</c:v>
                </c:pt>
                <c:pt idx="5">
                  <c:v>0.17961729434078058</c:v>
                </c:pt>
                <c:pt idx="6">
                  <c:v>0.0042943814551850545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0.0014729246635819377</c:v>
                </c:pt>
                <c:pt idx="4">
                  <c:v>0.02702777046810201</c:v>
                </c:pt>
                <c:pt idx="5">
                  <c:v>0.002661458010331814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0.0005258902574519089</c:v>
                </c:pt>
                <c:pt idx="2">
                  <c:v>0.014874806686765859</c:v>
                </c:pt>
                <c:pt idx="3">
                  <c:v>0.03015979058952645</c:v>
                </c:pt>
                <c:pt idx="4">
                  <c:v>0.08133591080828778</c:v>
                </c:pt>
                <c:pt idx="5">
                  <c:v>0.015360097812267036</c:v>
                </c:pt>
                <c:pt idx="6">
                  <c:v>0.004245486004121267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0.01642084736530509</c:v>
                </c:pt>
                <c:pt idx="1">
                  <c:v>0.07212740666489884</c:v>
                </c:pt>
                <c:pt idx="2">
                  <c:v>0.1244892210123695</c:v>
                </c:pt>
                <c:pt idx="3">
                  <c:v>0.2247023112171972</c:v>
                </c:pt>
                <c:pt idx="4">
                  <c:v>0.38898127765908425</c:v>
                </c:pt>
                <c:pt idx="5">
                  <c:v>0.169391846515174</c:v>
                </c:pt>
                <c:pt idx="6">
                  <c:v>0.003887089565971114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0.0017586891112466138</c:v>
                </c:pt>
                <c:pt idx="1">
                  <c:v>0.049937524365497456</c:v>
                </c:pt>
                <c:pt idx="2">
                  <c:v>0.0036831885564629794</c:v>
                </c:pt>
                <c:pt idx="3">
                  <c:v>0.44236697687901716</c:v>
                </c:pt>
                <c:pt idx="4">
                  <c:v>0.48682638770879355</c:v>
                </c:pt>
                <c:pt idx="5">
                  <c:v>0.015427233378982197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0.007231895951980347</c:v>
                </c:pt>
                <c:pt idx="1">
                  <c:v>0.04329334864300063</c:v>
                </c:pt>
                <c:pt idx="2">
                  <c:v>0.1170921741973009</c:v>
                </c:pt>
                <c:pt idx="3">
                  <c:v>0.2446573461112286</c:v>
                </c:pt>
                <c:pt idx="4">
                  <c:v>0.3932089346459882</c:v>
                </c:pt>
                <c:pt idx="5">
                  <c:v>0.19339064677164639</c:v>
                </c:pt>
                <c:pt idx="6">
                  <c:v>0.0011256536788549364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0.001767417367305052</c:v>
                </c:pt>
                <c:pt idx="1">
                  <c:v>0.049921609106733524</c:v>
                </c:pt>
                <c:pt idx="2">
                  <c:v>0.00368559606057033</c:v>
                </c:pt>
                <c:pt idx="3">
                  <c:v>0.442287515213529</c:v>
                </c:pt>
                <c:pt idx="4">
                  <c:v>0.48691224316865084</c:v>
                </c:pt>
                <c:pt idx="5">
                  <c:v>0.015425619083211259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0.4801818768546174</c:v>
                </c:pt>
                <c:pt idx="4">
                  <c:v>0.016386580516175055</c:v>
                </c:pt>
                <c:pt idx="5">
                  <c:v>0.4916116822395893</c:v>
                </c:pt>
                <c:pt idx="6">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0.004081000088249015</c:v>
                </c:pt>
                <c:pt idx="1">
                  <c:v>0.03211926582893041</c:v>
                </c:pt>
                <c:pt idx="2">
                  <c:v>0.11348140494937228</c:v>
                </c:pt>
                <c:pt idx="3">
                  <c:v>0.2358959959748086</c:v>
                </c:pt>
                <c:pt idx="4">
                  <c:v>0.40814205728880376</c:v>
                </c:pt>
                <c:pt idx="5">
                  <c:v>0.20556364616861458</c:v>
                </c:pt>
                <c:pt idx="6">
                  <c:v>0.0007166297012213648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0.004287810242930141</c:v>
                </c:pt>
                <c:pt idx="1">
                  <c:v>0.033746952717115544</c:v>
                </c:pt>
                <c:pt idx="2">
                  <c:v>0.1192322273957106</c:v>
                </c:pt>
                <c:pt idx="3">
                  <c:v>0.22555260391768006</c:v>
                </c:pt>
                <c:pt idx="4">
                  <c:v>0.4248321911184583</c:v>
                </c:pt>
                <c:pt idx="5">
                  <c:v>0.19214413253029922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0.016003173376260813</c:v>
                </c:pt>
                <c:pt idx="2">
                  <c:v>0.025654388975176457</c:v>
                </c:pt>
                <c:pt idx="3">
                  <c:v>0.012781674413679545</c:v>
                </c:pt>
                <c:pt idx="4">
                  <c:v>0.02934478458344407</c:v>
                </c:pt>
                <c:pt idx="5">
                  <c:v>0.02510718365128237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124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9010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89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188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146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716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6492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496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855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9477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8647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2976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8159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2083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66310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412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1676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993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163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506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970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089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2946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4006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0363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57100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3152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9052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1599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0125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1455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01275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5524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0761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8071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249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47391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2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0504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4231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1477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09007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448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2229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5703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373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3712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312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